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EC1F-ED1E-4BA1-B806-D178E43E814B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F70A-5842-4C2B-84BF-0C7819A06C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EC1F-ED1E-4BA1-B806-D178E43E814B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F70A-5842-4C2B-84BF-0C7819A06C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EC1F-ED1E-4BA1-B806-D178E43E814B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F70A-5842-4C2B-84BF-0C7819A06C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EC1F-ED1E-4BA1-B806-D178E43E814B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F70A-5842-4C2B-84BF-0C7819A06C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EC1F-ED1E-4BA1-B806-D178E43E814B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F70A-5842-4C2B-84BF-0C7819A06C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EC1F-ED1E-4BA1-B806-D178E43E814B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F70A-5842-4C2B-84BF-0C7819A06C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EC1F-ED1E-4BA1-B806-D178E43E814B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F70A-5842-4C2B-84BF-0C7819A06C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EC1F-ED1E-4BA1-B806-D178E43E814B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F70A-5842-4C2B-84BF-0C7819A06C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EC1F-ED1E-4BA1-B806-D178E43E814B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F70A-5842-4C2B-84BF-0C7819A06C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EC1F-ED1E-4BA1-B806-D178E43E814B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F70A-5842-4C2B-84BF-0C7819A06C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EC1F-ED1E-4BA1-B806-D178E43E814B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F70A-5842-4C2B-84BF-0C7819A06C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2EC1F-ED1E-4BA1-B806-D178E43E814B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CF70A-5842-4C2B-84BF-0C7819A06C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Introduction to the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140009"/>
            <a:ext cx="6400800" cy="67939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HANDSHAKE</a:t>
            </a:r>
            <a:endParaRPr lang="en-US" b="1" dirty="0"/>
          </a:p>
        </p:txBody>
      </p:sp>
      <p:pic>
        <p:nvPicPr>
          <p:cNvPr id="1026" name="Picture 2" descr="https://stevenprentice.files.wordpress.com/2013/03/handshak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124200"/>
            <a:ext cx="2834640" cy="2834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When to shake hands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Renewing an acquaintance</a:t>
            </a:r>
          </a:p>
          <a:p>
            <a:r>
              <a:rPr lang="en-US" dirty="0" smtClean="0"/>
              <a:t>Acknowledging someone who enters</a:t>
            </a:r>
          </a:p>
          <a:p>
            <a:r>
              <a:rPr lang="en-US" dirty="0" smtClean="0"/>
              <a:t>Greeting a client, coworker, host or someone you are meeting for the first time</a:t>
            </a:r>
          </a:p>
          <a:p>
            <a:r>
              <a:rPr lang="en-US" dirty="0" smtClean="0"/>
              <a:t>Meeting someone outside of work</a:t>
            </a:r>
          </a:p>
          <a:p>
            <a:r>
              <a:rPr lang="en-US" dirty="0" smtClean="0"/>
              <a:t>Concluding a transaction</a:t>
            </a:r>
          </a:p>
          <a:p>
            <a:r>
              <a:rPr lang="en-US" dirty="0" smtClean="0"/>
              <a:t>Leaving a business or social event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Avoiding clammy hands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Hold drinks in left hand</a:t>
            </a:r>
          </a:p>
          <a:p>
            <a:r>
              <a:rPr lang="en-US" dirty="0" smtClean="0"/>
              <a:t>Too much in your hands:</a:t>
            </a:r>
          </a:p>
          <a:p>
            <a:pPr lvl="1"/>
            <a:r>
              <a:rPr lang="en-US" dirty="0" smtClean="0"/>
              <a:t>Nod head and apologize for your hands being full</a:t>
            </a:r>
          </a:p>
          <a:p>
            <a:r>
              <a:rPr lang="en-US" dirty="0" smtClean="0"/>
              <a:t>Stick hands in pocket if cold</a:t>
            </a:r>
          </a:p>
          <a:p>
            <a:r>
              <a:rPr lang="en-US" dirty="0" smtClean="0"/>
              <a:t>Quick wipe of hand on shirt or pant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Four Basic </a:t>
            </a:r>
            <a:r>
              <a:rPr lang="en-US" dirty="0"/>
              <a:t>S</a:t>
            </a:r>
            <a:r>
              <a:rPr lang="en-US" dirty="0" smtClean="0"/>
              <a:t>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Engage</a:t>
            </a:r>
          </a:p>
          <a:p>
            <a:r>
              <a:rPr lang="en-US" dirty="0" smtClean="0"/>
              <a:t>Pause</a:t>
            </a:r>
          </a:p>
          <a:p>
            <a:r>
              <a:rPr lang="en-US" dirty="0" smtClean="0"/>
              <a:t>Observe</a:t>
            </a:r>
          </a:p>
          <a:p>
            <a:r>
              <a:rPr lang="en-US" dirty="0" smtClean="0"/>
              <a:t>Remember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full hand</a:t>
            </a:r>
          </a:p>
          <a:p>
            <a:r>
              <a:rPr lang="en-US" dirty="0" smtClean="0"/>
              <a:t>Web to web</a:t>
            </a:r>
          </a:p>
          <a:p>
            <a:r>
              <a:rPr lang="en-US" dirty="0" smtClean="0"/>
              <a:t>Flat palms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Pausing expresses sincerity and openness</a:t>
            </a:r>
          </a:p>
          <a:p>
            <a:r>
              <a:rPr lang="en-US" dirty="0" smtClean="0"/>
              <a:t>Pausing includes</a:t>
            </a:r>
          </a:p>
          <a:p>
            <a:pPr lvl="1"/>
            <a:r>
              <a:rPr lang="en-US" dirty="0" smtClean="0"/>
              <a:t>Hand should be slightly angled</a:t>
            </a:r>
          </a:p>
          <a:p>
            <a:pPr lvl="1"/>
            <a:r>
              <a:rPr lang="en-US" dirty="0" smtClean="0"/>
              <a:t>Last two fingers cupped to support other person’s palm</a:t>
            </a:r>
          </a:p>
          <a:p>
            <a:pPr lvl="1"/>
            <a:r>
              <a:rPr lang="en-US" dirty="0" smtClean="0"/>
              <a:t>This allows you to receive information from the other person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Pushing or pulling</a:t>
            </a:r>
          </a:p>
          <a:p>
            <a:r>
              <a:rPr lang="en-US" dirty="0" smtClean="0"/>
              <a:t>Shake vigorously or barely moves</a:t>
            </a:r>
          </a:p>
          <a:p>
            <a:r>
              <a:rPr lang="en-US" dirty="0" smtClean="0"/>
              <a:t>Warm and wet or cold and dry</a:t>
            </a:r>
          </a:p>
          <a:p>
            <a:r>
              <a:rPr lang="en-US" dirty="0" smtClean="0"/>
              <a:t>Flexible or stiff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shook first</a:t>
            </a:r>
          </a:p>
          <a:p>
            <a:r>
              <a:rPr lang="en-US" dirty="0" smtClean="0"/>
              <a:t>Who let go first</a:t>
            </a:r>
          </a:p>
          <a:p>
            <a:r>
              <a:rPr lang="en-US" dirty="0" smtClean="0"/>
              <a:t>Was the person nervous or relaxed</a:t>
            </a:r>
          </a:p>
          <a:p>
            <a:r>
              <a:rPr lang="en-US" dirty="0" smtClean="0"/>
              <a:t>Was the handshake honest?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Handshaking Extras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</a:t>
            </a:r>
          </a:p>
          <a:p>
            <a:r>
              <a:rPr lang="en-US" dirty="0" smtClean="0"/>
              <a:t>Protocol</a:t>
            </a:r>
          </a:p>
          <a:p>
            <a:r>
              <a:rPr lang="en-US" dirty="0" smtClean="0"/>
              <a:t>When to shake hands</a:t>
            </a:r>
          </a:p>
          <a:p>
            <a:r>
              <a:rPr lang="en-US" dirty="0" smtClean="0"/>
              <a:t>Avoiding the clammy dilemma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Grip the other persons hand so that we are web to web</a:t>
            </a:r>
          </a:p>
          <a:p>
            <a:r>
              <a:rPr lang="en-US" dirty="0" smtClean="0"/>
              <a:t>Shake just a couple of times</a:t>
            </a:r>
          </a:p>
          <a:p>
            <a:pPr lvl="1"/>
            <a:r>
              <a:rPr lang="en-US" dirty="0" smtClean="0"/>
              <a:t>The motion is from the elbows, not the shoulder</a:t>
            </a:r>
          </a:p>
          <a:p>
            <a:r>
              <a:rPr lang="en-US" dirty="0" smtClean="0"/>
              <a:t>End the handshake cleanly, before the introduction is over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are seated and getting introduced to someone stand up</a:t>
            </a:r>
          </a:p>
          <a:p>
            <a:r>
              <a:rPr lang="en-US" dirty="0" smtClean="0"/>
              <a:t>Have the soft drink in your left hand</a:t>
            </a:r>
          </a:p>
          <a:p>
            <a:r>
              <a:rPr lang="en-US" dirty="0" smtClean="0"/>
              <a:t>Wearing gloves take them off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245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Introduction to the</vt:lpstr>
      <vt:lpstr>The Four Basic Steps</vt:lpstr>
      <vt:lpstr>Engage</vt:lpstr>
      <vt:lpstr>Pause</vt:lpstr>
      <vt:lpstr>Observe</vt:lpstr>
      <vt:lpstr>Remember</vt:lpstr>
      <vt:lpstr>Handshaking Extras</vt:lpstr>
      <vt:lpstr>Form</vt:lpstr>
      <vt:lpstr>Protocol</vt:lpstr>
      <vt:lpstr>When to shake hands</vt:lpstr>
      <vt:lpstr>Avoiding clammy hands</vt:lpstr>
    </vt:vector>
  </TitlesOfParts>
  <Company>Pathways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</dc:title>
  <dc:creator>Administrator</dc:creator>
  <cp:lastModifiedBy>Griffin, John J.</cp:lastModifiedBy>
  <cp:revision>3</cp:revision>
  <dcterms:created xsi:type="dcterms:W3CDTF">2011-01-19T18:15:53Z</dcterms:created>
  <dcterms:modified xsi:type="dcterms:W3CDTF">2015-03-09T20:24:04Z</dcterms:modified>
</cp:coreProperties>
</file>