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6" r:id="rId4"/>
    <p:sldId id="259" r:id="rId5"/>
    <p:sldId id="258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94BE-0BEA-40CE-8DCA-246651691D1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F8BB-3F06-49E9-9242-3FDC48B97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37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94BE-0BEA-40CE-8DCA-246651691D1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F8BB-3F06-49E9-9242-3FDC48B97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75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94BE-0BEA-40CE-8DCA-246651691D1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F8BB-3F06-49E9-9242-3FDC48B97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18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94BE-0BEA-40CE-8DCA-246651691D1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F8BB-3F06-49E9-9242-3FDC48B97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404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94BE-0BEA-40CE-8DCA-246651691D1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F8BB-3F06-49E9-9242-3FDC48B97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148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94BE-0BEA-40CE-8DCA-246651691D1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F8BB-3F06-49E9-9242-3FDC48B97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900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94BE-0BEA-40CE-8DCA-246651691D1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F8BB-3F06-49E9-9242-3FDC48B97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98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94BE-0BEA-40CE-8DCA-246651691D1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F8BB-3F06-49E9-9242-3FDC48B97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98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94BE-0BEA-40CE-8DCA-246651691D1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F8BB-3F06-49E9-9242-3FDC48B97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17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94BE-0BEA-40CE-8DCA-246651691D1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F8BB-3F06-49E9-9242-3FDC48B97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296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94BE-0BEA-40CE-8DCA-246651691D1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F8BB-3F06-49E9-9242-3FDC48B97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67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E94BE-0BEA-40CE-8DCA-246651691D1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1F8BB-3F06-49E9-9242-3FDC48B97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814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s.123rf.com/400wm/400/400/nobilior/nobilior0811/nobilior081100010/3836967-plastic-toy-truck-isolated-on-a-white-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2996339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farm9.staticflickr.com/8232/8362816175_1b5c875fea_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09600"/>
            <a:ext cx="3082247" cy="2057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toysrus.com.au/www/732/files/433446-furby-voodo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7339" y="3505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7801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670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- mini-ME is a company that sells customized dolls. These dolls are created with your features by technologies such as facial recognition and the input </a:t>
            </a:r>
            <a:r>
              <a:rPr lang="en-US" dirty="0" smtClean="0"/>
              <a:t>of our patented </a:t>
            </a:r>
            <a:r>
              <a:rPr lang="en-US" i="1" dirty="0" smtClean="0"/>
              <a:t>“</a:t>
            </a:r>
            <a:r>
              <a:rPr lang="en-US" i="1" dirty="0" smtClean="0"/>
              <a:t>personality chips”.</a:t>
            </a:r>
            <a:endParaRPr lang="en-US" i="1" dirty="0"/>
          </a:p>
        </p:txBody>
      </p:sp>
      <p:pic>
        <p:nvPicPr>
          <p:cNvPr id="2050" name="Picture 2" descr="T:\Akeem Allen\Ecommerce\Capt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4527" y="966354"/>
            <a:ext cx="1741714" cy="177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86690" y="4876800"/>
            <a:ext cx="71905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/>
              <a:t>Akeem</a:t>
            </a:r>
            <a:r>
              <a:rPr lang="en-US" sz="2000" dirty="0" smtClean="0"/>
              <a:t> Allen</a:t>
            </a:r>
          </a:p>
          <a:p>
            <a:pPr algn="r"/>
            <a:r>
              <a:rPr lang="en-US" sz="2000" dirty="0" err="1" smtClean="0"/>
              <a:t>Magdelin</a:t>
            </a:r>
            <a:r>
              <a:rPr lang="en-US" sz="2000" dirty="0" smtClean="0"/>
              <a:t> Rodriguez</a:t>
            </a:r>
          </a:p>
          <a:p>
            <a:pPr algn="r"/>
            <a:r>
              <a:rPr lang="en-US" sz="2000" dirty="0" err="1" smtClean="0"/>
              <a:t>Kenzel</a:t>
            </a:r>
            <a:r>
              <a:rPr lang="en-US" sz="2000" dirty="0" smtClean="0"/>
              <a:t> Roberts</a:t>
            </a:r>
          </a:p>
          <a:p>
            <a:pPr algn="r"/>
            <a:r>
              <a:rPr lang="en-US" sz="2000" dirty="0" err="1" smtClean="0"/>
              <a:t>Anteja</a:t>
            </a:r>
            <a:r>
              <a:rPr lang="en-US" sz="2000" dirty="0" smtClean="0"/>
              <a:t> Owens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7788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Mission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Mini-Me, Inc. will provide its customers with customized dolls that are designed and created with the consumer’s needs and use of the product held at the highest priority.</a:t>
            </a:r>
            <a:endParaRPr lang="en-US" dirty="0">
              <a:cs typeface="Times New Roman" pitchFamily="18" charset="0"/>
            </a:endParaRPr>
          </a:p>
        </p:txBody>
      </p:sp>
      <p:pic>
        <p:nvPicPr>
          <p:cNvPr id="6" name="Picture 2" descr="T:\Akeem Allen\Ecommerce\Mini-Grif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38600"/>
            <a:ext cx="3429000" cy="193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:\Akeem Allen\Ecommerce\Grif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0"/>
            <a:ext cx="1524000" cy="270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>
            <a:endCxn id="6" idx="1"/>
          </p:cNvCxnSpPr>
          <p:nvPr/>
        </p:nvCxnSpPr>
        <p:spPr>
          <a:xfrm>
            <a:off x="3810000" y="5005605"/>
            <a:ext cx="12954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224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an existing product</a:t>
            </a:r>
          </a:p>
          <a:p>
            <a:pPr lvl="1"/>
            <a:r>
              <a:rPr lang="en-US" dirty="0" smtClean="0"/>
              <a:t>Buyer has a opportunity to</a:t>
            </a:r>
            <a:r>
              <a:rPr lang="en-US" dirty="0"/>
              <a:t> </a:t>
            </a:r>
            <a:r>
              <a:rPr lang="en-US" dirty="0" smtClean="0"/>
              <a:t>individualize doll’s:</a:t>
            </a:r>
          </a:p>
          <a:p>
            <a:pPr lvl="2"/>
            <a:r>
              <a:rPr lang="en-US" dirty="0" smtClean="0"/>
              <a:t>Face(with your face)</a:t>
            </a:r>
          </a:p>
          <a:p>
            <a:pPr lvl="2"/>
            <a:r>
              <a:rPr lang="en-US" dirty="0" smtClean="0"/>
              <a:t>Hair to match your hair</a:t>
            </a:r>
          </a:p>
          <a:p>
            <a:pPr lvl="2"/>
            <a:r>
              <a:rPr lang="en-US" dirty="0" smtClean="0"/>
              <a:t>Personality of your choice (implant technology that allows it to have a personality/emotions)</a:t>
            </a:r>
            <a:r>
              <a:rPr lang="en-US" dirty="0" smtClean="0">
                <a:sym typeface="Wingdings"/>
              </a:rPr>
              <a:t></a:t>
            </a:r>
            <a:endParaRPr lang="en-US" dirty="0" smtClean="0"/>
          </a:p>
          <a:p>
            <a:pPr lvl="2"/>
            <a:r>
              <a:rPr lang="en-US" dirty="0" smtClean="0"/>
              <a:t>Clothing of your choice    </a:t>
            </a:r>
          </a:p>
          <a:p>
            <a:pPr lvl="2"/>
            <a:endParaRPr lang="en-US" dirty="0"/>
          </a:p>
        </p:txBody>
      </p:sp>
      <p:pic>
        <p:nvPicPr>
          <p:cNvPr id="6" name="Picture 2" descr="C:\Users\studentpm\Desktop\Cabbage Patch Kids Brunette Playground Gir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8200"/>
            <a:ext cx="1807028" cy="180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9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Cabbage Patch Kids </a:t>
            </a:r>
          </a:p>
          <a:p>
            <a:pPr lvl="1"/>
            <a:r>
              <a:rPr lang="en-US" i="1" dirty="0" smtClean="0"/>
              <a:t>Do not offer customization and personality technology that we do</a:t>
            </a:r>
          </a:p>
          <a:p>
            <a:r>
              <a:rPr lang="en-US" i="1" dirty="0" smtClean="0"/>
              <a:t>American Girl</a:t>
            </a:r>
          </a:p>
          <a:p>
            <a:pPr lvl="1"/>
            <a:r>
              <a:rPr lang="en-US" i="1" dirty="0" smtClean="0"/>
              <a:t>We use facial recognition customization; not template customization</a:t>
            </a:r>
          </a:p>
        </p:txBody>
      </p:sp>
      <p:pic>
        <p:nvPicPr>
          <p:cNvPr id="3074" name="Picture 2" descr="C:\Users\studentpm\Desktop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54402"/>
            <a:ext cx="1828800" cy="119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tudentpm\Desktop\american_girl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53000"/>
            <a:ext cx="2819399" cy="48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:\Akeem Allen\Ecommerce\Captur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622030"/>
            <a:ext cx="112258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5638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$220</a:t>
            </a:r>
            <a:endParaRPr lang="en-US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837894" y="563879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$50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563941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$70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289251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your product targeted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target market of our company is young people ages 3 through 12 whose parents have a disposable </a:t>
            </a:r>
            <a:r>
              <a:rPr lang="en-US" dirty="0" smtClean="0"/>
              <a:t>income to spend on toys, </a:t>
            </a:r>
            <a:r>
              <a:rPr lang="en-US" dirty="0"/>
              <a:t>and live in suburban </a:t>
            </a:r>
            <a:r>
              <a:rPr lang="en-US" dirty="0" smtClean="0"/>
              <a:t>areas. </a:t>
            </a:r>
            <a:r>
              <a:rPr lang="en-US" dirty="0"/>
              <a:t>Our company is marketing specifically to only children who do not have siblings, and are in want of a companion of their own. </a:t>
            </a:r>
          </a:p>
        </p:txBody>
      </p:sp>
      <p:pic>
        <p:nvPicPr>
          <p:cNvPr id="4" name="Picture 3" descr="C:\Users\studentpm\Desktop\jakks-pacific-cabbage-patch-doll-boy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953000"/>
            <a:ext cx="1373718" cy="158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60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promote </a:t>
            </a:r>
            <a:r>
              <a:rPr lang="en-US" i="1" dirty="0" smtClean="0"/>
              <a:t>mini-ME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Attracting the interest of toy store businesses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i="1" dirty="0"/>
              <a:t>S</a:t>
            </a:r>
            <a:r>
              <a:rPr lang="en-US" i="1" dirty="0" smtClean="0"/>
              <a:t>end emails, video clips, phone calls to have them sponsor us.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Television Commercials 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i="1" dirty="0" smtClean="0"/>
              <a:t>30 seconds; have a few people take a picture and have it shaped into them fast pace. Nickelodeon, Cartoon Network, PBS, Sprout, Hub, Discovery </a:t>
            </a:r>
            <a:r>
              <a:rPr lang="en-US" i="1" dirty="0"/>
              <a:t>K</a:t>
            </a:r>
            <a:r>
              <a:rPr lang="en-US" i="1" dirty="0" smtClean="0"/>
              <a:t>ids.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Flyers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i="1" dirty="0" smtClean="0"/>
              <a:t>Pass them out in toy stores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Booths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i="1" dirty="0" smtClean="0"/>
              <a:t>Place computers with facial recognition program and take pictures of them and give them a sketch of how it would look.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Build a website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i="1" dirty="0"/>
              <a:t>I</a:t>
            </a:r>
            <a:r>
              <a:rPr lang="en-US" i="1" dirty="0" smtClean="0"/>
              <a:t>ntro on who we are and what’s the purpose of the doll.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985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studentpm\Desktop\pr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5334" y="2793325"/>
            <a:ext cx="5943600" cy="372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685800"/>
            <a:ext cx="46155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Here’s an example:  A few teachers in </a:t>
            </a:r>
          </a:p>
          <a:p>
            <a:r>
              <a:rPr lang="en-US" dirty="0" smtClean="0"/>
              <a:t>The building ordered some and once </a:t>
            </a:r>
          </a:p>
          <a:p>
            <a:r>
              <a:rPr lang="en-US" dirty="0" smtClean="0"/>
              <a:t>They shipped in, you could tell who are </a:t>
            </a:r>
          </a:p>
          <a:p>
            <a:r>
              <a:rPr lang="en-US" dirty="0" smtClean="0"/>
              <a:t>who.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Mr. Griffin 2. Mr. Champlain 3. Mr. DP</a:t>
            </a:r>
          </a:p>
          <a:p>
            <a:r>
              <a:rPr lang="en-US" dirty="0" smtClean="0"/>
              <a:t>And last but not least 4. Ms. Dougherty!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32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365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Mission</vt:lpstr>
      <vt:lpstr>Opportunity </vt:lpstr>
      <vt:lpstr>Competitive Advantage</vt:lpstr>
      <vt:lpstr>Who is your product targeted to?</vt:lpstr>
      <vt:lpstr>How to promote mini-ME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Pathways Student</dc:creator>
  <cp:lastModifiedBy>Akeem</cp:lastModifiedBy>
  <cp:revision>19</cp:revision>
  <dcterms:created xsi:type="dcterms:W3CDTF">2013-01-31T17:24:35Z</dcterms:created>
  <dcterms:modified xsi:type="dcterms:W3CDTF">2013-02-04T04:26:49Z</dcterms:modified>
</cp:coreProperties>
</file>