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3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3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9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A4FE-CB8B-49FA-8424-4722DCCDAE6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97E8-1AEB-4E7C-8C34-09F1EDF8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4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students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professional behaviors and attitudes will you adopt this semester in this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0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will your classmates and the instructors know that you are demonstrating professional behavior?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2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does professionalism mean to you?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8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3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Willingness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2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7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2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requirements for becoming a Pathways Professional?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behaviors and attitudes are common to students or workers who behave professionally?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Professionalism</vt:lpstr>
      <vt:lpstr> What does professionalism mean to you?  </vt:lpstr>
      <vt:lpstr>Values </vt:lpstr>
      <vt:lpstr>Willingness</vt:lpstr>
      <vt:lpstr>Behaviors</vt:lpstr>
      <vt:lpstr>Self-management</vt:lpstr>
      <vt:lpstr>Apperance</vt:lpstr>
      <vt:lpstr>What are the requirements for becoming a Pathways Professional?</vt:lpstr>
      <vt:lpstr>What behaviors and attitudes are common to students or workers who behave professionally?</vt:lpstr>
      <vt:lpstr>Which professional behaviors and attitudes will you adopt this semester in this class?</vt:lpstr>
      <vt:lpstr>How will your classmates and the instructors know that you are demonstrating professional behavior?</vt:lpstr>
    </vt:vector>
  </TitlesOfParts>
  <Company>MHIS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</dc:title>
  <dc:creator>Griffin, John J.</dc:creator>
  <cp:lastModifiedBy>Griffin, John J.</cp:lastModifiedBy>
  <cp:revision>3</cp:revision>
  <dcterms:created xsi:type="dcterms:W3CDTF">2016-01-07T13:55:35Z</dcterms:created>
  <dcterms:modified xsi:type="dcterms:W3CDTF">2016-03-03T13:33:59Z</dcterms:modified>
</cp:coreProperties>
</file>