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D0BB82-4223-4C69-BB30-068E977E934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476BBB-4435-4E7D-B7F9-3FC83BA3F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34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2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0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9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7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8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7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9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8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0E06D-1A3C-41FB-951A-9568DC6E6B5E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CF1B-2938-47AF-B206-712E9692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30 Second Pitch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Business Info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Registering your business</a:t>
            </a:r>
          </a:p>
          <a:p>
            <a:r>
              <a:rPr lang="en-US" dirty="0" smtClean="0"/>
              <a:t>DBA</a:t>
            </a:r>
          </a:p>
          <a:p>
            <a:r>
              <a:rPr lang="en-US" dirty="0" smtClean="0"/>
              <a:t>Trade name</a:t>
            </a:r>
          </a:p>
          <a:p>
            <a:r>
              <a:rPr lang="en-US" dirty="0" smtClean="0"/>
              <a:t>Copy of form</a:t>
            </a:r>
          </a:p>
          <a:p>
            <a:r>
              <a:rPr lang="en-US" dirty="0" smtClean="0"/>
              <a:t>Notary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4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Logos</a:t>
            </a:r>
          </a:p>
          <a:p>
            <a:r>
              <a:rPr lang="en-US" dirty="0" smtClean="0"/>
              <a:t>Business card</a:t>
            </a:r>
          </a:p>
          <a:p>
            <a:r>
              <a:rPr lang="en-US" dirty="0" smtClean="0"/>
              <a:t>Flyer</a:t>
            </a:r>
          </a:p>
          <a:p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Facebook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Coupons</a:t>
            </a:r>
          </a:p>
          <a:p>
            <a:r>
              <a:rPr lang="en-US" dirty="0" smtClean="0"/>
              <a:t>Guarantees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</a:t>
            </a:r>
          </a:p>
          <a:p>
            <a:r>
              <a:rPr lang="en-US" dirty="0" smtClean="0"/>
              <a:t>Product Name</a:t>
            </a:r>
          </a:p>
          <a:p>
            <a:r>
              <a:rPr lang="en-US" dirty="0" smtClean="0"/>
              <a:t>Business Name</a:t>
            </a:r>
          </a:p>
          <a:p>
            <a:r>
              <a:rPr lang="en-US" dirty="0" smtClean="0"/>
              <a:t>Names of people working on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information you are talking about on each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problem that you are solving?</a:t>
            </a:r>
          </a:p>
          <a:p>
            <a:r>
              <a:rPr lang="en-US" dirty="0" smtClean="0"/>
              <a:t>Description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5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to your product problem</a:t>
            </a:r>
          </a:p>
          <a:p>
            <a:r>
              <a:rPr lang="en-US" dirty="0" smtClean="0"/>
              <a:t>Highlights of product</a:t>
            </a:r>
          </a:p>
          <a:p>
            <a:r>
              <a:rPr lang="en-US" dirty="0" smtClean="0"/>
              <a:t>What it does</a:t>
            </a:r>
          </a:p>
          <a:p>
            <a:r>
              <a:rPr lang="en-US" dirty="0" smtClean="0"/>
              <a:t>How it works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Prototype</a:t>
            </a:r>
          </a:p>
          <a:p>
            <a:pPr marL="0" indent="0">
              <a:buNone/>
            </a:pPr>
            <a:r>
              <a:rPr lang="en-US" dirty="0" smtClean="0"/>
              <a:t>THIS CAN TAKE UP TO 2-4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2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</a:p>
          <a:p>
            <a:r>
              <a:rPr lang="en-US" dirty="0" smtClean="0"/>
              <a:t>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9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Business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business ownership</a:t>
            </a:r>
          </a:p>
          <a:p>
            <a:r>
              <a:rPr lang="en-US" dirty="0" smtClean="0"/>
              <a:t>Sole Proprietorship</a:t>
            </a:r>
          </a:p>
          <a:p>
            <a:r>
              <a:rPr lang="en-US" dirty="0" smtClean="0"/>
              <a:t>Partnership</a:t>
            </a:r>
          </a:p>
          <a:p>
            <a:pPr lvl="1"/>
            <a:r>
              <a:rPr lang="en-US" dirty="0" smtClean="0"/>
              <a:t>Two types (G and L)</a:t>
            </a:r>
          </a:p>
          <a:p>
            <a:r>
              <a:rPr lang="en-US" dirty="0" smtClean="0"/>
              <a:t>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6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Business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business</a:t>
            </a:r>
          </a:p>
          <a:p>
            <a:r>
              <a:rPr lang="en-US" dirty="0" smtClean="0"/>
              <a:t>Manufacturer</a:t>
            </a:r>
          </a:p>
          <a:p>
            <a:r>
              <a:rPr lang="en-US" dirty="0" smtClean="0"/>
              <a:t>Wholesaler</a:t>
            </a:r>
          </a:p>
          <a:p>
            <a:r>
              <a:rPr lang="en-US" dirty="0" smtClean="0"/>
              <a:t>Retailer</a:t>
            </a:r>
          </a:p>
          <a:p>
            <a:r>
              <a:rPr lang="en-US" dirty="0" smtClean="0"/>
              <a:t>Combination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1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Business Info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TradeMark</a:t>
            </a:r>
            <a:endParaRPr lang="en-US" dirty="0" smtClean="0"/>
          </a:p>
          <a:p>
            <a:r>
              <a:rPr lang="en-US" dirty="0" smtClean="0"/>
              <a:t>Copyright</a:t>
            </a:r>
          </a:p>
          <a:p>
            <a:r>
              <a:rPr lang="en-US" dirty="0" smtClean="0"/>
              <a:t>Patent</a:t>
            </a:r>
          </a:p>
          <a:p>
            <a:r>
              <a:rPr lang="en-US" dirty="0" smtClean="0"/>
              <a:t>Cost and what they are</a:t>
            </a:r>
          </a:p>
          <a:p>
            <a:r>
              <a:rPr lang="en-US" dirty="0" smtClean="0"/>
              <a:t>Symbols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5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132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30 Second Pitch</vt:lpstr>
      <vt:lpstr>Introduction</vt:lpstr>
      <vt:lpstr>Outline</vt:lpstr>
      <vt:lpstr>Product/Problem</vt:lpstr>
      <vt:lpstr>Product/Solution</vt:lpstr>
      <vt:lpstr>Logo Designs</vt:lpstr>
      <vt:lpstr>General Business Info</vt:lpstr>
      <vt:lpstr>General Business Info</vt:lpstr>
      <vt:lpstr>General Business Info continue</vt:lpstr>
      <vt:lpstr>General Business Info continue</vt:lpstr>
      <vt:lpstr>Branding</vt:lpstr>
    </vt:vector>
  </TitlesOfParts>
  <Company>MHIS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Second Pitch</dc:title>
  <dc:creator>Griffin, John J.</dc:creator>
  <cp:lastModifiedBy>Griffin, John J.</cp:lastModifiedBy>
  <cp:revision>5</cp:revision>
  <cp:lastPrinted>2014-12-05T17:55:08Z</cp:lastPrinted>
  <dcterms:created xsi:type="dcterms:W3CDTF">2014-12-05T13:22:23Z</dcterms:created>
  <dcterms:modified xsi:type="dcterms:W3CDTF">2014-12-05T21:18:54Z</dcterms:modified>
</cp:coreProperties>
</file>