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57" r:id="rId1"/>
  </p:sldMasterIdLst>
  <p:notesMasterIdLst>
    <p:notesMasterId r:id="rId19"/>
  </p:notesMasterIdLst>
  <p:sldIdLst>
    <p:sldId id="256" r:id="rId2"/>
    <p:sldId id="257" r:id="rId3"/>
    <p:sldId id="263" r:id="rId4"/>
    <p:sldId id="262" r:id="rId5"/>
    <p:sldId id="264" r:id="rId6"/>
    <p:sldId id="267" r:id="rId7"/>
    <p:sldId id="279" r:id="rId8"/>
    <p:sldId id="268" r:id="rId9"/>
    <p:sldId id="269" r:id="rId10"/>
    <p:sldId id="270" r:id="rId11"/>
    <p:sldId id="271" r:id="rId12"/>
    <p:sldId id="260" r:id="rId13"/>
    <p:sldId id="280" r:id="rId14"/>
    <p:sldId id="273" r:id="rId15"/>
    <p:sldId id="274" r:id="rId16"/>
    <p:sldId id="278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76" autoAdjust="0"/>
  </p:normalViewPr>
  <p:slideViewPr>
    <p:cSldViewPr snapToGrid="0" snapToObjects="1">
      <p:cViewPr>
        <p:scale>
          <a:sx n="77" d="100"/>
          <a:sy n="77" d="100"/>
        </p:scale>
        <p:origin x="-13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49F24-1467-45FB-A635-9728A67F426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4FEDF-B8D9-4461-BF3A-0854703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8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FEDF-B8D9-4461-BF3A-0854703B7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7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FEDF-B8D9-4461-BF3A-0854703B7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52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FEDF-B8D9-4461-BF3A-0854703B7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1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FEDF-B8D9-4461-BF3A-0854703B7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1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FEDF-B8D9-4461-BF3A-0854703B7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4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Estimated one Application Package sold per month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dirty="0" smtClean="0"/>
              <a:t>Basing Gross Revenue on $10,000</a:t>
            </a:r>
            <a:r>
              <a:rPr lang="en-US" baseline="0" dirty="0" smtClean="0"/>
              <a:t> </a:t>
            </a:r>
            <a:r>
              <a:rPr lang="en-US" dirty="0" smtClean="0"/>
              <a:t>start-up</a:t>
            </a:r>
            <a:r>
              <a:rPr lang="en-US" baseline="0" dirty="0" smtClean="0"/>
              <a:t> fee and an estimated average 3000 downloads per app at $0.40 per app ($134,400)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Variable expenses ($18,000) = Gross Profit of $116,400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Fixed expenses ($8,415) = Pre-Tax profit $107,985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20% Tax ($21,597) = Net Profit $86,388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FEDF-B8D9-4461-BF3A-0854703B7DE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21AF-9A41-5142-8FF8-64D8A0B43D6F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9F1-7ECF-DF44-AD73-80962A48D5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21AF-9A41-5142-8FF8-64D8A0B43D6F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9F1-7ECF-DF44-AD73-80962A48D57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C3DF21AF-9A41-5142-8FF8-64D8A0B43D6F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9F1-7ECF-DF44-AD73-80962A48D57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21AF-9A41-5142-8FF8-64D8A0B43D6F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9F1-7ECF-DF44-AD73-80962A48D57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21AF-9A41-5142-8FF8-64D8A0B43D6F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21AF-9A41-5142-8FF8-64D8A0B43D6F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9F1-7ECF-DF44-AD73-80962A48D57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21AF-9A41-5142-8FF8-64D8A0B43D6F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9F1-7ECF-DF44-AD73-80962A48D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21AF-9A41-5142-8FF8-64D8A0B43D6F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9F1-7ECF-DF44-AD73-80962A48D57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21AF-9A41-5142-8FF8-64D8A0B43D6F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9F1-7ECF-DF44-AD73-80962A48D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21AF-9A41-5142-8FF8-64D8A0B43D6F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F21AF-9A41-5142-8FF8-64D8A0B43D6F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79F1-7ECF-DF44-AD73-80962A48D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  <p:sldLayoutId id="21474846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portsbuildup.weeb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Kids today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926" y="1821177"/>
            <a:ext cx="2505458" cy="163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832" y="1821176"/>
            <a:ext cx="2450951" cy="163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5795" y="5082046"/>
            <a:ext cx="2019982" cy="14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252" y="5082046"/>
            <a:ext cx="2161422" cy="143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57200" y="36063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if 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13" descr="NFTE_SmallTagLock_PantoneC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187" y="132933"/>
            <a:ext cx="1609725" cy="80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Lusus 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4266" y="0"/>
            <a:ext cx="745067" cy="1064382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and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Purchase for Product Creation and Maintenance of $10,000.00 by Team</a:t>
            </a:r>
          </a:p>
          <a:p>
            <a:pPr lvl="1"/>
            <a:r>
              <a:rPr lang="en-US" dirty="0" smtClean="0"/>
              <a:t>Team pays $.40 per DL</a:t>
            </a:r>
          </a:p>
          <a:p>
            <a:r>
              <a:rPr lang="en-US" dirty="0" smtClean="0"/>
              <a:t>Downloadable for free off of the Apple App Store and Google Play</a:t>
            </a:r>
          </a:p>
          <a:p>
            <a:r>
              <a:rPr lang="en-US" dirty="0" smtClean="0"/>
              <a:t>Working with Sports Teams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romotion</a:t>
            </a:r>
            <a:endParaRPr lang="en-US" dirty="0"/>
          </a:p>
        </p:txBody>
      </p:sp>
      <p:pic>
        <p:nvPicPr>
          <p:cNvPr id="4" name="Picture 3" descr="Lusu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266" y="0"/>
            <a:ext cx="745067" cy="1064382"/>
          </a:xfrm>
          <a:prstGeom prst="rect">
            <a:avLst/>
          </a:prstGeom>
        </p:spPr>
      </p:pic>
      <p:pic>
        <p:nvPicPr>
          <p:cNvPr id="5" name="Picture 13" descr="NFTE_SmallTagLock_PantoneC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87" y="132933"/>
            <a:ext cx="1609725" cy="80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76" y="4082149"/>
            <a:ext cx="2626867" cy="778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876" y="5055288"/>
            <a:ext cx="2624328" cy="91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pic>
        <p:nvPicPr>
          <p:cNvPr id="5" name="Picture 4" descr="Lusus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266" y="0"/>
            <a:ext cx="745067" cy="1064382"/>
          </a:xfrm>
          <a:prstGeom prst="rect">
            <a:avLst/>
          </a:prstGeom>
        </p:spPr>
      </p:pic>
      <p:pic>
        <p:nvPicPr>
          <p:cNvPr id="6" name="Picture 13" descr="NFTE_SmallTagLock_PantoneC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87" y="132933"/>
            <a:ext cx="1609725" cy="80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8" y="2057400"/>
            <a:ext cx="755542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7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4+ Years </a:t>
            </a:r>
            <a:r>
              <a:rPr lang="en-US" dirty="0"/>
              <a:t>P</a:t>
            </a:r>
            <a:r>
              <a:rPr lang="en-US" dirty="0" smtClean="0"/>
              <a:t>rogramming Experience</a:t>
            </a:r>
          </a:p>
          <a:p>
            <a:r>
              <a:rPr lang="en-US" dirty="0" smtClean="0"/>
              <a:t>4+ Years Web Design Experience</a:t>
            </a:r>
          </a:p>
          <a:p>
            <a:r>
              <a:rPr lang="en-US" dirty="0" smtClean="0"/>
              <a:t>Mobile Application Development Course</a:t>
            </a:r>
          </a:p>
          <a:p>
            <a:r>
              <a:rPr lang="en-US" dirty="0" smtClean="0"/>
              <a:t>Entrepreneurship Course</a:t>
            </a:r>
          </a:p>
          <a:p>
            <a:r>
              <a:rPr lang="en-US" dirty="0" smtClean="0"/>
              <a:t>Lifetime involvement in sports</a:t>
            </a:r>
            <a:endParaRPr lang="en-US" dirty="0"/>
          </a:p>
          <a:p>
            <a:r>
              <a:rPr lang="en-US" dirty="0" smtClean="0"/>
              <a:t>Connections </a:t>
            </a:r>
            <a:r>
              <a:rPr lang="en-US" sz="2000" dirty="0" smtClean="0"/>
              <a:t>(With </a:t>
            </a:r>
            <a:r>
              <a:rPr lang="en-US" sz="2000" dirty="0"/>
              <a:t>p</a:t>
            </a:r>
            <a:r>
              <a:rPr lang="en-US" sz="2000" dirty="0" smtClean="0"/>
              <a:t>rofessional teams and leagues)</a:t>
            </a:r>
            <a:endParaRPr lang="en-US" dirty="0"/>
          </a:p>
        </p:txBody>
      </p:sp>
      <p:pic>
        <p:nvPicPr>
          <p:cNvPr id="4" name="Picture 13" descr="NFTE_SmallTagLock_PantoneC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87" y="132933"/>
            <a:ext cx="1609725" cy="80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Lusu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266" y="0"/>
            <a:ext cx="745067" cy="1064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Projections</a:t>
            </a:r>
            <a:endParaRPr lang="en-US" dirty="0"/>
          </a:p>
        </p:txBody>
      </p:sp>
      <p:pic>
        <p:nvPicPr>
          <p:cNvPr id="11" name="Picture 10" descr="Lusu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266" y="0"/>
            <a:ext cx="745067" cy="1064382"/>
          </a:xfrm>
          <a:prstGeom prst="rect">
            <a:avLst/>
          </a:prstGeom>
        </p:spPr>
      </p:pic>
      <p:pic>
        <p:nvPicPr>
          <p:cNvPr id="12" name="Picture 13" descr="NFTE_SmallTagLock_PantoneC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87" y="132933"/>
            <a:ext cx="1609725" cy="80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76" y="2982098"/>
            <a:ext cx="7870303" cy="378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" y="2982098"/>
            <a:ext cx="713263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42" y="1974491"/>
            <a:ext cx="5586514" cy="75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32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Funds</a:t>
            </a:r>
            <a:endParaRPr lang="en-US" dirty="0"/>
          </a:p>
        </p:txBody>
      </p:sp>
      <p:pic>
        <p:nvPicPr>
          <p:cNvPr id="5" name="Picture 4" descr="Lusus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266" y="0"/>
            <a:ext cx="745067" cy="1064382"/>
          </a:xfrm>
          <a:prstGeom prst="rect">
            <a:avLst/>
          </a:prstGeom>
        </p:spPr>
      </p:pic>
      <p:pic>
        <p:nvPicPr>
          <p:cNvPr id="6" name="Picture 13" descr="NFTE_SmallTagLock_PantoneC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87" y="132933"/>
            <a:ext cx="1609725" cy="80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68" y="1817548"/>
            <a:ext cx="5454319" cy="442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4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</a:t>
            </a:r>
          </a:p>
          <a:p>
            <a:r>
              <a:rPr lang="en-US" dirty="0" smtClean="0"/>
              <a:t>Updates:</a:t>
            </a:r>
          </a:p>
          <a:p>
            <a:pPr lvl="1"/>
            <a:r>
              <a:rPr lang="en-US" dirty="0" smtClean="0"/>
              <a:t>Team Info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Accelerometer</a:t>
            </a:r>
          </a:p>
          <a:p>
            <a:r>
              <a:rPr lang="en-US" dirty="0" smtClean="0"/>
              <a:t>Attend College</a:t>
            </a:r>
          </a:p>
        </p:txBody>
      </p:sp>
      <p:pic>
        <p:nvPicPr>
          <p:cNvPr id="4" name="Picture 3" descr="Lusus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266" y="0"/>
            <a:ext cx="745067" cy="1064382"/>
          </a:xfrm>
          <a:prstGeom prst="rect">
            <a:avLst/>
          </a:prstGeom>
        </p:spPr>
      </p:pic>
      <p:pic>
        <p:nvPicPr>
          <p:cNvPr id="5" name="Picture 13" descr="NFTE_SmallTagLock_PantoneC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87" y="132933"/>
            <a:ext cx="1609725" cy="80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85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Website:</a:t>
            </a:r>
          </a:p>
          <a:p>
            <a:pPr lvl="1"/>
            <a:r>
              <a:rPr lang="en-US" dirty="0" smtClean="0">
                <a:hlinkClick r:id="rId2"/>
              </a:rPr>
              <a:t>http://SportsBuildup.Weebly.com</a:t>
            </a:r>
            <a:endParaRPr lang="en-US" dirty="0" smtClean="0"/>
          </a:p>
          <a:p>
            <a:r>
              <a:rPr lang="en-US" dirty="0" smtClean="0"/>
              <a:t>Working Prototype</a:t>
            </a:r>
            <a:endParaRPr lang="en-US" dirty="0"/>
          </a:p>
        </p:txBody>
      </p:sp>
      <p:pic>
        <p:nvPicPr>
          <p:cNvPr id="4" name="Picture 13" descr="NFTE_SmallTagLock_PantoneC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87" y="132933"/>
            <a:ext cx="1609725" cy="80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Lusus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266" y="0"/>
            <a:ext cx="745067" cy="106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9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03556" y="1140296"/>
            <a:ext cx="4910328" cy="2130552"/>
          </a:xfrm>
        </p:spPr>
        <p:txBody>
          <a:bodyPr/>
          <a:lstStyle/>
          <a:p>
            <a:r>
              <a:rPr lang="en-US" dirty="0" err="1" smtClean="0"/>
              <a:t>Fanbase</a:t>
            </a:r>
            <a:r>
              <a:rPr lang="en-US" dirty="0" smtClean="0"/>
              <a:t> 4 Kids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566391"/>
            <a:ext cx="6400800" cy="59363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“The True Potential of the Youth.”</a:t>
            </a:r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3782640" y="3864487"/>
            <a:ext cx="6400800" cy="102575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Lusus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LLC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000" noProof="0" dirty="0" smtClean="0"/>
              <a:t>Eli Butters &amp; Brandon Murillo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usus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744" y="774170"/>
            <a:ext cx="2050627" cy="29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03556" y="1173628"/>
            <a:ext cx="4910328" cy="2130552"/>
          </a:xfrm>
        </p:spPr>
        <p:txBody>
          <a:bodyPr/>
          <a:lstStyle/>
          <a:p>
            <a:r>
              <a:rPr lang="en-US" dirty="0" err="1" smtClean="0"/>
              <a:t>Fanbase</a:t>
            </a:r>
            <a:r>
              <a:rPr lang="en-US" dirty="0" smtClean="0"/>
              <a:t> 4 Kids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566391"/>
            <a:ext cx="6400800" cy="59363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“The True Potential of the Youth.”</a:t>
            </a:r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3782640" y="3864487"/>
            <a:ext cx="6400800" cy="102575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Lusus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LLC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000" noProof="0" dirty="0" smtClean="0"/>
              <a:t>Eli Butters &amp; Brandon Murillo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usus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88" y="774170"/>
            <a:ext cx="2050627" cy="2929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Problem Statement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20000"/>
              </a:spcBef>
              <a:buNone/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>Kids today lack fitness, and have become increasingly less involved in physical activity, resulting in a high rate of child obesity.</a:t>
            </a:r>
          </a:p>
          <a:p>
            <a:pPr marL="0" lvl="0" indent="0" algn="ctr">
              <a:spcBef>
                <a:spcPct val="20000"/>
              </a:spcBef>
              <a:buNone/>
              <a:defRPr/>
            </a:pPr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lvl="0" indent="0" algn="ctr">
              <a:spcBef>
                <a:spcPct val="20000"/>
              </a:spcBef>
              <a:buNone/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>rofessional sports teams have difficulty finding fans of a younger age, which they need in order to have a strong group of fans for the future.</a:t>
            </a:r>
          </a:p>
          <a:p>
            <a:endParaRPr lang="en-US" dirty="0"/>
          </a:p>
        </p:txBody>
      </p:sp>
      <p:pic>
        <p:nvPicPr>
          <p:cNvPr id="4" name="Picture 13" descr="NFTE_SmallTagLock_PantoneC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87" y="132933"/>
            <a:ext cx="1609725" cy="80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Lusu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266" y="0"/>
            <a:ext cx="745067" cy="1064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Fanbase</a:t>
            </a:r>
            <a:r>
              <a:rPr lang="en-US" dirty="0" smtClean="0"/>
              <a:t> 4 Kids</a:t>
            </a:r>
          </a:p>
          <a:p>
            <a:pPr lvl="1"/>
            <a:r>
              <a:rPr lang="en-US" dirty="0" smtClean="0"/>
              <a:t>Mobile application</a:t>
            </a:r>
          </a:p>
          <a:p>
            <a:r>
              <a:rPr lang="en-US" dirty="0" smtClean="0"/>
              <a:t>Encourages physical activity through:</a:t>
            </a:r>
          </a:p>
          <a:p>
            <a:pPr lvl="1"/>
            <a:r>
              <a:rPr lang="en-US" dirty="0" smtClean="0"/>
              <a:t>Photo/ Video submission contests</a:t>
            </a:r>
          </a:p>
          <a:p>
            <a:pPr lvl="1"/>
            <a:r>
              <a:rPr lang="en-US" dirty="0" smtClean="0"/>
              <a:t>Achievements for getting exercise</a:t>
            </a:r>
          </a:p>
          <a:p>
            <a:r>
              <a:rPr lang="en-US" dirty="0" smtClean="0"/>
              <a:t>Each app for a different professional sports team</a:t>
            </a:r>
          </a:p>
          <a:p>
            <a:pPr lvl="1"/>
            <a:r>
              <a:rPr lang="en-US" dirty="0" smtClean="0"/>
              <a:t>Kids more involved as a fan</a:t>
            </a:r>
          </a:p>
        </p:txBody>
      </p:sp>
      <p:pic>
        <p:nvPicPr>
          <p:cNvPr id="4" name="Picture 13" descr="NFTE_SmallTagLock_PantoneC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87" y="132933"/>
            <a:ext cx="1609725" cy="80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Lusus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266" y="0"/>
            <a:ext cx="745067" cy="1064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94" y="2312762"/>
            <a:ext cx="2926334" cy="219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uiExpand="1" build="p"/>
      <p:bldP spid="10" grpId="2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Mission and</a:t>
            </a:r>
            <a:br>
              <a:rPr lang="en-US" dirty="0" smtClean="0"/>
            </a:br>
            <a:r>
              <a:rPr lang="en-US" dirty="0" smtClean="0"/>
              <a:t>Social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Mission:</a:t>
            </a:r>
          </a:p>
          <a:p>
            <a:pPr lvl="1"/>
            <a:r>
              <a:rPr lang="en-US" dirty="0" smtClean="0"/>
              <a:t>At </a:t>
            </a:r>
            <a:r>
              <a:rPr lang="en-US" dirty="0" err="1" smtClean="0"/>
              <a:t>Lusus</a:t>
            </a:r>
            <a:r>
              <a:rPr lang="en-US" dirty="0" smtClean="0"/>
              <a:t> LLC, we aim to promote the widespread adoption of a healthier lifestyle through increased interest and participation in physical activity, including causal, recreational, and professional sports.</a:t>
            </a:r>
            <a:endParaRPr lang="en-US" dirty="0"/>
          </a:p>
          <a:p>
            <a:r>
              <a:rPr lang="en-US" sz="2800" dirty="0"/>
              <a:t>Social Impact:</a:t>
            </a:r>
          </a:p>
          <a:p>
            <a:pPr lvl="1"/>
            <a:r>
              <a:rPr lang="en-US" dirty="0" smtClean="0"/>
              <a:t>Decrease in obesity rates, greater interest and participation in physical activity, healthier lifestyle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13" descr="NFTE_SmallTagLock_PantoneC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87" y="132933"/>
            <a:ext cx="1609725" cy="80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Lusu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266" y="8467"/>
            <a:ext cx="745067" cy="1064382"/>
          </a:xfrm>
          <a:prstGeom prst="rect">
            <a:avLst/>
          </a:prstGeom>
        </p:spPr>
      </p:pic>
      <p:pic>
        <p:nvPicPr>
          <p:cNvPr id="6" name="Picture 5" descr="Lusu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266" y="8467"/>
            <a:ext cx="745067" cy="1064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Photo</a:t>
            </a:r>
            <a:r>
              <a:rPr lang="en-US" sz="2800" dirty="0"/>
              <a:t>/ Video </a:t>
            </a:r>
            <a:r>
              <a:rPr lang="en-US" sz="2800" dirty="0" smtClean="0"/>
              <a:t>submissions + contests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Point System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/>
              <a:t>Team </a:t>
            </a:r>
            <a:r>
              <a:rPr lang="en-US" sz="2800" dirty="0" smtClean="0"/>
              <a:t>Trivia Game </a:t>
            </a:r>
            <a:r>
              <a:rPr lang="en-US" sz="2800" dirty="0"/>
              <a:t>– members, stats, schedule, scores, etc.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Team News Updates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More Features Integrated Over Time</a:t>
            </a:r>
          </a:p>
        </p:txBody>
      </p:sp>
      <p:pic>
        <p:nvPicPr>
          <p:cNvPr id="4" name="Picture 3" descr="Lusus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266" y="0"/>
            <a:ext cx="745067" cy="1064382"/>
          </a:xfrm>
          <a:prstGeom prst="rect">
            <a:avLst/>
          </a:prstGeom>
        </p:spPr>
      </p:pic>
      <p:pic>
        <p:nvPicPr>
          <p:cNvPr id="5" name="Picture 13" descr="NFTE_SmallTagLock_PantoneC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87" y="132933"/>
            <a:ext cx="1609725" cy="80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911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0" y="2057400"/>
            <a:ext cx="2212848" cy="39278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84" y="2057400"/>
            <a:ext cx="2212848" cy="3927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70" y="2057400"/>
            <a:ext cx="2212848" cy="39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</a:t>
            </a:r>
            <a:endParaRPr lang="en-US" dirty="0"/>
          </a:p>
        </p:txBody>
      </p:sp>
      <p:pic>
        <p:nvPicPr>
          <p:cNvPr id="9" name="Picture 8" descr="Lusu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266" y="0"/>
            <a:ext cx="745067" cy="1064382"/>
          </a:xfrm>
          <a:prstGeom prst="rect">
            <a:avLst/>
          </a:prstGeom>
        </p:spPr>
      </p:pic>
      <p:pic>
        <p:nvPicPr>
          <p:cNvPr id="10" name="Picture 13" descr="NFTE_SmallTagLock_PantoneC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87" y="132933"/>
            <a:ext cx="1609725" cy="80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94" y="2057400"/>
            <a:ext cx="697781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3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Analysis</a:t>
            </a:r>
            <a:endParaRPr lang="en-US" dirty="0"/>
          </a:p>
        </p:txBody>
      </p:sp>
      <p:pic>
        <p:nvPicPr>
          <p:cNvPr id="29" name="Picture 28" descr="Lusu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266" y="0"/>
            <a:ext cx="745067" cy="1064382"/>
          </a:xfrm>
          <a:prstGeom prst="rect">
            <a:avLst/>
          </a:prstGeom>
        </p:spPr>
      </p:pic>
      <p:pic>
        <p:nvPicPr>
          <p:cNvPr id="30" name="Picture 13" descr="NFTE_SmallTagLock_PantoneC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87" y="132933"/>
            <a:ext cx="1609725" cy="80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2057400"/>
            <a:ext cx="633984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3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802</TotalTime>
  <Words>382</Words>
  <Application>Microsoft Office PowerPoint</Application>
  <PresentationFormat>On-screen Show (4:3)</PresentationFormat>
  <Paragraphs>78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Focus</vt:lpstr>
      <vt:lpstr>Kids today</vt:lpstr>
      <vt:lpstr>Fanbase 4 Kids</vt:lpstr>
      <vt:lpstr>Problem Statement </vt:lpstr>
      <vt:lpstr>Solution</vt:lpstr>
      <vt:lpstr>Mission and Social Impact</vt:lpstr>
      <vt:lpstr>Features</vt:lpstr>
      <vt:lpstr>Screenshots</vt:lpstr>
      <vt:lpstr>Business Model</vt:lpstr>
      <vt:lpstr>Market Analysis</vt:lpstr>
      <vt:lpstr>Marketing and Sales</vt:lpstr>
      <vt:lpstr>Competition</vt:lpstr>
      <vt:lpstr>Qualifications</vt:lpstr>
      <vt:lpstr>Sales Projections</vt:lpstr>
      <vt:lpstr>Start-Up Funds</vt:lpstr>
      <vt:lpstr>Future Plans</vt:lpstr>
      <vt:lpstr>Current Status</vt:lpstr>
      <vt:lpstr>Fanbase 4 Kids</vt:lpstr>
    </vt:vector>
  </TitlesOfParts>
  <Company>luis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 today</dc:title>
  <dc:creator>luis murillo</dc:creator>
  <cp:lastModifiedBy>Griffin, John J.</cp:lastModifiedBy>
  <cp:revision>68</cp:revision>
  <dcterms:created xsi:type="dcterms:W3CDTF">2014-02-21T12:47:24Z</dcterms:created>
  <dcterms:modified xsi:type="dcterms:W3CDTF">2014-05-19T17:37:39Z</dcterms:modified>
</cp:coreProperties>
</file>